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6" r:id="rId4"/>
    <p:sldId id="264" r:id="rId5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F98"/>
    <a:srgbClr val="BCB800"/>
    <a:srgbClr val="FF9900"/>
    <a:srgbClr val="133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10" d="100"/>
          <a:sy n="110" d="100"/>
        </p:scale>
        <p:origin x="7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97245-B3F8-41A1-909A-0BE6A3CE3BA1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3589A-6F34-47F3-BE9E-EE1494AA4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09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AA9F-F5FC-439E-8D3D-C14C8AA4FB94}" type="datetime1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2EE1F-B95C-46A9-966B-E176D9E51E5E}" type="datetime1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670D-F738-45ED-879D-6539D885F428}" type="datetime1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BAE4-FEC4-49EF-A576-AF47C6C57C90}" type="datetime1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EE12-28FB-4C44-AE38-4658AE854AB0}" type="datetime1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CCF8-804D-46F7-9803-57FB0F9D3910}" type="datetime1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99BB-B20C-41FA-8589-4B0C7E0E261E}" type="datetime1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EEB5-9250-43D6-AD2D-A225324CF0A4}" type="datetime1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A2F3-3DBE-47A1-A9A7-C73118673DFF}" type="datetime1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A2E7F-DB7E-472D-8062-8A7166915E68}" type="datetime1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33AD-5A89-4123-A943-8404359933DC}" type="datetime1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A04C-3A01-44FE-8692-FBCBBB3663F4}" type="datetime1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74000">
              <a:srgbClr val="205F98"/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30" y="708605"/>
            <a:ext cx="7776864" cy="1470025"/>
          </a:xfrm>
          <a:ln>
            <a:noFill/>
          </a:ln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alt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>
                <a:solidFill>
                  <a:srgbClr val="FFFF00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endParaRPr lang="ru-RU" sz="2800" b="1" dirty="0">
              <a:ln w="11430"/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7636" y="1443617"/>
            <a:ext cx="7781999" cy="5277858"/>
          </a:xfrm>
        </p:spPr>
        <p:txBody>
          <a:bodyPr>
            <a:normAutofit fontScale="70000" lnSpcReduction="20000"/>
          </a:bodyPr>
          <a:lstStyle/>
          <a:p>
            <a:r>
              <a:rPr lang="ru-RU" sz="3600" u="sng" dirty="0">
                <a:solidFill>
                  <a:schemeClr val="bg1"/>
                </a:solidFill>
              </a:rPr>
              <a:t>-Академия ГПС МЧС России</a:t>
            </a:r>
          </a:p>
          <a:p>
            <a:r>
              <a:rPr lang="ru-RU" sz="3600" dirty="0">
                <a:solidFill>
                  <a:schemeClr val="bg1"/>
                </a:solidFill>
              </a:rPr>
              <a:t>г. Москва (девушки и юноши)</a:t>
            </a: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dirty="0">
                <a:solidFill>
                  <a:schemeClr val="bg1"/>
                </a:solidFill>
              </a:rPr>
              <a:t>-</a:t>
            </a:r>
            <a:r>
              <a:rPr lang="ru-RU" sz="3600" u="sng" dirty="0">
                <a:solidFill>
                  <a:schemeClr val="bg1"/>
                </a:solidFill>
              </a:rPr>
              <a:t>Санкт-Петербургский университет ГПС МЧС России</a:t>
            </a:r>
          </a:p>
          <a:p>
            <a:r>
              <a:rPr lang="ru-RU" sz="3600" dirty="0">
                <a:solidFill>
                  <a:schemeClr val="bg1"/>
                </a:solidFill>
              </a:rPr>
              <a:t> г. Санкт-Петербург (девушки и юноши)</a:t>
            </a: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u="sng" dirty="0">
                <a:solidFill>
                  <a:schemeClr val="bg1"/>
                </a:solidFill>
              </a:rPr>
              <a:t>-Уральский институт ГПС МЧС России </a:t>
            </a:r>
          </a:p>
          <a:p>
            <a:pPr lvl="0">
              <a:spcBef>
                <a:spcPts val="0"/>
              </a:spcBef>
              <a:defRPr/>
            </a:pPr>
            <a:r>
              <a:rPr lang="ru-RU" sz="3600" dirty="0">
                <a:solidFill>
                  <a:schemeClr val="bg1"/>
                </a:solidFill>
              </a:rPr>
              <a:t>г. Екатеринбург (девушки и юноши)</a:t>
            </a:r>
          </a:p>
          <a:p>
            <a:pPr lvl="0">
              <a:spcBef>
                <a:spcPts val="0"/>
              </a:spcBef>
              <a:defRPr/>
            </a:pPr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u="sng" dirty="0">
                <a:solidFill>
                  <a:schemeClr val="bg1"/>
                </a:solidFill>
              </a:rPr>
              <a:t>-Ивановская академия ГПС МЧС России </a:t>
            </a:r>
          </a:p>
          <a:p>
            <a:r>
              <a:rPr lang="ru-RU" sz="3600" dirty="0">
                <a:solidFill>
                  <a:schemeClr val="bg1"/>
                </a:solidFill>
              </a:rPr>
              <a:t>(г. Иваново) (юноши</a:t>
            </a:r>
            <a:r>
              <a:rPr lang="ru-RU" sz="3600" dirty="0" smtClean="0">
                <a:solidFill>
                  <a:schemeClr val="bg1"/>
                </a:solidFill>
              </a:rPr>
              <a:t>)</a:t>
            </a: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-</a:t>
            </a:r>
            <a:r>
              <a:rPr lang="ru-RU" sz="3600" u="sng" dirty="0">
                <a:solidFill>
                  <a:schemeClr val="bg1"/>
                </a:solidFill>
              </a:rPr>
              <a:t>Сибирская пожарно-спасательная академия ГПС МЧС России</a:t>
            </a:r>
            <a:r>
              <a:rPr lang="ru-RU" sz="3600" dirty="0">
                <a:solidFill>
                  <a:schemeClr val="bg1"/>
                </a:solidFill>
              </a:rPr>
              <a:t> (г. Железногорск) (юноши)</a:t>
            </a:r>
          </a:p>
          <a:p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544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1856" y="0"/>
            <a:ext cx="428625" cy="6858000"/>
          </a:xfrm>
          <a:prstGeom prst="rect">
            <a:avLst/>
          </a:prstGeom>
          <a:solidFill>
            <a:srgbClr val="1F69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96169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8" name="Рисунок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260140" cy="1584000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24793" y="397159"/>
            <a:ext cx="75676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Высшие образовательные учреждения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 России пожарно-технического профиля </a:t>
            </a:r>
            <a:endParaRPr lang="ru-RU" alt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74000">
              <a:srgbClr val="205F98"/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9511" y="-315416"/>
            <a:ext cx="7964487" cy="655272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Пожарная безопасность» (очная форма обучения , 5 лет, специалист)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Техносферная безопасность»- профиль Пожарная безопасность (очная форма обучения, 4 года, бакалавр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Вступительные </a:t>
            </a:r>
            <a:r>
              <a:rPr lang="ru-RU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 по итогам ЕГЭ: </a:t>
            </a:r>
            <a:br>
              <a:rPr lang="ru-RU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(профильный уровень), русский язык, физика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544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1856" y="0"/>
            <a:ext cx="428625" cy="6858000"/>
          </a:xfrm>
          <a:prstGeom prst="rect">
            <a:avLst/>
          </a:prstGeom>
          <a:solidFill>
            <a:srgbClr val="1F69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96169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8" name="Рисунок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260140" cy="158400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9512" y="-42951"/>
            <a:ext cx="79644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для обучения за счет средств федерального бюджета:</a:t>
            </a:r>
            <a:b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/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6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544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1856" y="0"/>
            <a:ext cx="428625" cy="6858000"/>
          </a:xfrm>
          <a:prstGeom prst="rect">
            <a:avLst/>
          </a:prstGeom>
          <a:solidFill>
            <a:srgbClr val="1F69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96169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8" name="Рисунок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260140" cy="158400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4792" y="45501"/>
            <a:ext cx="75676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Дополнительные испытания по физической подготовке:</a:t>
            </a:r>
            <a:br>
              <a:rPr lang="ru-RU" alt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FFFF00"/>
                </a:solidFill>
                <a:ea typeface="Segoe UI Black" pitchFamily="34" charset="0"/>
                <a:cs typeface="Segoe UI Black" pitchFamily="34" charset="0"/>
              </a:rPr>
              <a:t/>
            </a:r>
            <a:br>
              <a:rPr lang="ru-RU" altLang="ru-RU" b="1" dirty="0">
                <a:solidFill>
                  <a:srgbClr val="FFFF00"/>
                </a:solidFill>
                <a:ea typeface="Segoe UI Black" pitchFamily="34" charset="0"/>
                <a:cs typeface="Segoe UI Black" pitchFamily="34" charset="0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5447629"/>
          </a:xfrm>
        </p:spPr>
        <p:txBody>
          <a:bodyPr>
            <a:normAutofit/>
          </a:bodyPr>
          <a:lstStyle/>
          <a:p>
            <a:r>
              <a:rPr lang="ru-RU" altLang="ru-RU" sz="2400" b="1" u="sng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Юноши</a:t>
            </a:r>
            <a:r>
              <a:rPr lang="ru-RU" altLang="ru-RU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: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бег 100 м. (время 14,8 сек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.)</a:t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подтягивание на перекладине не менее 8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раз</a:t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бег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(кросс) 3000 м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. - 12,45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мин.</a:t>
            </a:r>
            <a:b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u="sng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Девушки:  </a:t>
            </a:r>
            <a:r>
              <a:rPr lang="ru-RU" altLang="ru-RU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бег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100 м. (время 17,5 сек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.) </a:t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комплексное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силовое упражнение 24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раза </a:t>
            </a:r>
            <a:b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бег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  <a:t>(кросс) 1000 м.- 5 мин.</a:t>
            </a:r>
            <a:b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Segoe UI Black" pitchFamily="34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708920"/>
            <a:ext cx="5972200" cy="158417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dirty="0">
                <a:solidFill>
                  <a:srgbClr val="FFFF00"/>
                </a:solidFill>
              </a:rPr>
              <a:t>Спасибо за внимание!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544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1856" y="0"/>
            <a:ext cx="428625" cy="6858000"/>
          </a:xfrm>
          <a:prstGeom prst="rect">
            <a:avLst/>
          </a:prstGeom>
          <a:solidFill>
            <a:srgbClr val="1F69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96169" y="0"/>
            <a:ext cx="214312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8" name="Рисунок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260140" cy="158400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128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 Black</vt:lpstr>
      <vt:lpstr>Times New Roman</vt:lpstr>
      <vt:lpstr>Тема Office</vt:lpstr>
      <vt:lpstr>  </vt:lpstr>
      <vt:lpstr>- «Пожарная безопасность» (очная форма обучения , 5 лет, специалист)  - «Техносферная безопасность»- профиль Пожарная безопасность (очная форма обучения, 4 года, бакалавр)   Вступительные испытания по итогам ЕГЭ:  математика (профильный уровень), русский язык, физика  </vt:lpstr>
      <vt:lpstr>Юноши:  бег 100 м. (время 14,8 сек.)  подтягивание на перекладине не менее 8 раз бег (кросс) 3000 м. - 12,45 мин.   Девушки:   бег 100 м. (время 17,5 сек.)  комплексное силовое упражнение 24 раза  бег (кросс) 1000 м.- 5 мин.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на коллегию Главного управления МЧС России по Алтайскому краю</dc:title>
  <dc:creator>1</dc:creator>
  <cp:lastModifiedBy>(АК ГУ) Клепко Е.В.</cp:lastModifiedBy>
  <cp:revision>92</cp:revision>
  <cp:lastPrinted>2020-06-08T04:54:09Z</cp:lastPrinted>
  <dcterms:created xsi:type="dcterms:W3CDTF">2019-02-08T07:12:45Z</dcterms:created>
  <dcterms:modified xsi:type="dcterms:W3CDTF">2021-01-18T08:53:22Z</dcterms:modified>
</cp:coreProperties>
</file>